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9"/>
  </p:notesMasterIdLst>
  <p:sldIdLst>
    <p:sldId id="301" r:id="rId2"/>
    <p:sldId id="306" r:id="rId3"/>
    <p:sldId id="325" r:id="rId4"/>
    <p:sldId id="310" r:id="rId5"/>
    <p:sldId id="321" r:id="rId6"/>
    <p:sldId id="324" r:id="rId7"/>
    <p:sldId id="30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72093" autoAdjust="0"/>
  </p:normalViewPr>
  <p:slideViewPr>
    <p:cSldViewPr snapToGrid="0">
      <p:cViewPr varScale="1">
        <p:scale>
          <a:sx n="67" d="100"/>
          <a:sy n="67" d="100"/>
        </p:scale>
        <p:origin x="4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ughes" userId="0de372565b380579" providerId="LiveId" clId="{925C72E8-9B11-4EB2-A5F6-4979FF45B683}"/>
    <pc:docChg chg="modSld">
      <pc:chgData name="Bob Hughes" userId="0de372565b380579" providerId="LiveId" clId="{925C72E8-9B11-4EB2-A5F6-4979FF45B683}" dt="2020-02-29T18:41:50.911" v="1" actId="1076"/>
      <pc:docMkLst>
        <pc:docMk/>
      </pc:docMkLst>
      <pc:sldChg chg="addSp modSp">
        <pc:chgData name="Bob Hughes" userId="0de372565b380579" providerId="LiveId" clId="{925C72E8-9B11-4EB2-A5F6-4979FF45B683}" dt="2020-02-29T18:41:50.911" v="1" actId="1076"/>
        <pc:sldMkLst>
          <pc:docMk/>
          <pc:sldMk cId="1678424883" sldId="301"/>
        </pc:sldMkLst>
        <pc:picChg chg="add mod">
          <ac:chgData name="Bob Hughes" userId="0de372565b380579" providerId="LiveId" clId="{925C72E8-9B11-4EB2-A5F6-4979FF45B683}" dt="2020-02-29T18:41:50.911" v="1" actId="1076"/>
          <ac:picMkLst>
            <pc:docMk/>
            <pc:sldMk cId="1678424883" sldId="301"/>
            <ac:picMk id="4" creationId="{C61F0257-67D3-435A-9772-1BB7E90EB27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F9A71-0FC1-4D8D-B632-AFD3E05E52D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BEDB79EE-1AD5-405A-90BA-1B5C66072A72}" type="pres">
      <dgm:prSet presAssocID="{CDDF9A71-0FC1-4D8D-B632-AFD3E05E52D7}" presName="Name0" presStyleCnt="0">
        <dgm:presLayoutVars>
          <dgm:dir/>
          <dgm:resizeHandles val="exact"/>
        </dgm:presLayoutVars>
      </dgm:prSet>
      <dgm:spPr/>
    </dgm:pt>
    <dgm:pt modelId="{2CAEAE82-33BB-4CF4-8909-DD6ED94C5F5B}" type="pres">
      <dgm:prSet presAssocID="{CDDF9A71-0FC1-4D8D-B632-AFD3E05E52D7}" presName="arrow" presStyleLbl="bgShp" presStyleIdx="0" presStyleCnt="1" custLinFactNeighborX="-8668" custLinFactNeighborY="11783"/>
      <dgm:spPr/>
    </dgm:pt>
    <dgm:pt modelId="{8FD25FDE-6825-4FA4-AFC7-5DD0CCEB3F1E}" type="pres">
      <dgm:prSet presAssocID="{CDDF9A71-0FC1-4D8D-B632-AFD3E05E52D7}" presName="points" presStyleCnt="0"/>
      <dgm:spPr/>
    </dgm:pt>
  </dgm:ptLst>
  <dgm:cxnLst>
    <dgm:cxn modelId="{E71E97FE-FC24-4F91-97D4-A9501F60235B}" type="presOf" srcId="{CDDF9A71-0FC1-4D8D-B632-AFD3E05E52D7}" destId="{BEDB79EE-1AD5-405A-90BA-1B5C66072A72}" srcOrd="0" destOrd="0" presId="urn:microsoft.com/office/officeart/2005/8/layout/hProcess11"/>
    <dgm:cxn modelId="{0270B423-869D-43E2-A288-2494A49BF14B}" type="presParOf" srcId="{BEDB79EE-1AD5-405A-90BA-1B5C66072A72}" destId="{2CAEAE82-33BB-4CF4-8909-DD6ED94C5F5B}" srcOrd="0" destOrd="0" presId="urn:microsoft.com/office/officeart/2005/8/layout/hProcess11"/>
    <dgm:cxn modelId="{3A182EF8-EC2A-40AE-A9B5-CC9D970529DA}" type="presParOf" srcId="{BEDB79EE-1AD5-405A-90BA-1B5C66072A72}" destId="{8FD25FDE-6825-4FA4-AFC7-5DD0CCEB3F1E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EAE82-33BB-4CF4-8909-DD6ED94C5F5B}">
      <dsp:nvSpPr>
        <dsp:cNvPr id="0" name=""/>
        <dsp:cNvSpPr/>
      </dsp:nvSpPr>
      <dsp:spPr>
        <a:xfrm>
          <a:off x="0" y="1530057"/>
          <a:ext cx="11017111" cy="176308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8D399-4695-4BF9-AD0C-91FB104A0B3B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E7BBB-4C98-45C1-BE2C-C93A93D2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9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E7BBB-4C98-45C1-BE2C-C93A93D282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9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1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845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8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404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36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3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7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4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8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0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8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8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65479-A773-4A63-B303-C211B10EA877}" type="datetimeFigureOut">
              <a:rPr lang="en-GB" smtClean="0"/>
              <a:t>29/02/2020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378AE3-DD3D-46CD-8082-5723DE4E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5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image" Target="../media/image20.png"/><Relationship Id="rId21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.jpeg"/><Relationship Id="rId2" Type="http://schemas.openxmlformats.org/officeDocument/2006/relationships/image" Target="../media/image19.png"/><Relationship Id="rId16" Type="http://schemas.openxmlformats.org/officeDocument/2006/relationships/image" Target="../media/image1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23" Type="http://schemas.openxmlformats.org/officeDocument/2006/relationships/image" Target="../media/image15.png"/><Relationship Id="rId10" Type="http://schemas.openxmlformats.org/officeDocument/2006/relationships/image" Target="../media/image26.png"/><Relationship Id="rId19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14" Type="http://schemas.openxmlformats.org/officeDocument/2006/relationships/image" Target="../media/image7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dev.netnatives.com/2012/09/18/open-season-%e2%80%93-top-tips-running-open-day-campaigns-experts/open-days/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Isosceles Triangle 8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3FEDFA10-DB49-4512-AFFB-6B8F670D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4" t="37244" r="16493" b="41837"/>
          <a:stretch>
            <a:fillRect/>
          </a:stretch>
        </p:blipFill>
        <p:spPr bwMode="auto">
          <a:xfrm>
            <a:off x="561691" y="611901"/>
            <a:ext cx="2838001" cy="61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C85921-9E93-4DBA-AE63-059B34F8BE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70" y="611901"/>
            <a:ext cx="1605592" cy="734761"/>
          </a:xfrm>
          <a:prstGeom prst="rect">
            <a:avLst/>
          </a:prstGeom>
        </p:spPr>
      </p:pic>
      <p:pic>
        <p:nvPicPr>
          <p:cNvPr id="29" name="Picture 28" descr="X:\My Pictures\Bradford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6316" r="28665"/>
          <a:stretch/>
        </p:blipFill>
        <p:spPr bwMode="auto">
          <a:xfrm rot="20930269">
            <a:off x="821276" y="1819755"/>
            <a:ext cx="1101408" cy="74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http://www.mattsellars-treesurgeon.co.uk/Logos/askham_bryan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82" y="4987684"/>
            <a:ext cx="1133475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97" y="1910745"/>
            <a:ext cx="1119505" cy="523875"/>
          </a:xfrm>
          <a:prstGeom prst="rect">
            <a:avLst/>
          </a:prstGeom>
          <a:noFill/>
        </p:spPr>
      </p:pic>
      <p:pic>
        <p:nvPicPr>
          <p:cNvPr id="32" name="Picture 3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" y="4638886"/>
            <a:ext cx="1120457" cy="493077"/>
          </a:xfrm>
          <a:prstGeom prst="rect">
            <a:avLst/>
          </a:prstGeom>
          <a:noFill/>
        </p:spPr>
      </p:pic>
      <p:pic>
        <p:nvPicPr>
          <p:cNvPr id="33" name="Picture 3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7" y="3638654"/>
            <a:ext cx="2200275" cy="740410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954" y="1807037"/>
            <a:ext cx="967740" cy="590550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60" y="4172049"/>
            <a:ext cx="532765" cy="666750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98" y="3252886"/>
            <a:ext cx="890270" cy="619125"/>
          </a:xfrm>
          <a:prstGeom prst="rect">
            <a:avLst/>
          </a:prstGeom>
          <a:noFill/>
        </p:spPr>
      </p:pic>
      <p:pic>
        <p:nvPicPr>
          <p:cNvPr id="37" name="Picture 3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80" y="2624137"/>
            <a:ext cx="1085850" cy="1114425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56" y="5023266"/>
            <a:ext cx="1584960" cy="933450"/>
          </a:xfrm>
          <a:prstGeom prst="rect">
            <a:avLst/>
          </a:prstGeom>
          <a:noFill/>
        </p:spPr>
      </p:pic>
      <p:pic>
        <p:nvPicPr>
          <p:cNvPr id="39" name="Picture 38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15" y="2616933"/>
            <a:ext cx="1524000" cy="381000"/>
          </a:xfrm>
          <a:prstGeom prst="rect">
            <a:avLst/>
          </a:prstGeom>
          <a:noFill/>
        </p:spPr>
      </p:pic>
      <p:pic>
        <p:nvPicPr>
          <p:cNvPr id="40" name="Picture 39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760" y="4003773"/>
            <a:ext cx="1285875" cy="595630"/>
          </a:xfrm>
          <a:prstGeom prst="rect">
            <a:avLst/>
          </a:prstGeom>
          <a:noFill/>
        </p:spPr>
      </p:pic>
      <p:pic>
        <p:nvPicPr>
          <p:cNvPr id="41" name="Picture 40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0" y="2958062"/>
            <a:ext cx="1518285" cy="487680"/>
          </a:xfrm>
          <a:prstGeom prst="rect">
            <a:avLst/>
          </a:prstGeom>
          <a:noFill/>
        </p:spPr>
      </p:pic>
      <p:pic>
        <p:nvPicPr>
          <p:cNvPr id="1026" name="Picture 2" descr="Image result for which way to 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92" y="2384654"/>
            <a:ext cx="5008615" cy="3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46678" y="611901"/>
            <a:ext cx="5504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Post-16 – Which way now?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17754" y="4433531"/>
            <a:ext cx="825858" cy="81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97011" y="2755175"/>
            <a:ext cx="932030" cy="8763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6B3BFC3-5B7C-4341-803E-B57D701354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1885" y="5269706"/>
            <a:ext cx="1693945" cy="6822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241C8F-1854-41F7-811D-673423D46D4A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3550" b="22396"/>
          <a:stretch/>
        </p:blipFill>
        <p:spPr>
          <a:xfrm>
            <a:off x="1624328" y="5800538"/>
            <a:ext cx="1233873" cy="444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F0257-67D3-435A-9772-1BB7E90EB27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81476" y="6231352"/>
            <a:ext cx="302387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2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B3BFC3-5B7C-4341-803E-B57D7013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3" y="4420074"/>
            <a:ext cx="2997422" cy="1207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3241C8F-1854-41F7-811D-673423D46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50" b="22396"/>
          <a:stretch/>
        </p:blipFill>
        <p:spPr>
          <a:xfrm>
            <a:off x="1127022" y="5432046"/>
            <a:ext cx="2228841" cy="8022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5984" y="634960"/>
            <a:ext cx="3675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Sixth Form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69552" y="557510"/>
            <a:ext cx="2549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72406" y="4953000"/>
            <a:ext cx="39033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Employment with Training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599" y="5639409"/>
            <a:ext cx="682960" cy="6702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7" y="3505572"/>
            <a:ext cx="93203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467" y="3876355"/>
            <a:ext cx="1385267" cy="524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295" y="3940014"/>
            <a:ext cx="101618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7520" y="4774257"/>
            <a:ext cx="995363" cy="770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4706" y="4258870"/>
            <a:ext cx="1558924" cy="754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030" y="4675381"/>
            <a:ext cx="1474554" cy="80047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767284" y="1868756"/>
            <a:ext cx="3105122" cy="1973272"/>
          </a:xfrm>
          <a:prstGeom prst="cloudCallout">
            <a:avLst>
              <a:gd name="adj1" fmla="val -20227"/>
              <a:gd name="adj2" fmla="val 161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can I do from 16-18?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11233">
            <a:off x="7077566" y="5418681"/>
            <a:ext cx="905049" cy="857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2134" y="4344721"/>
            <a:ext cx="1819275" cy="443726"/>
          </a:xfrm>
          <a:prstGeom prst="rect">
            <a:avLst/>
          </a:prstGeom>
        </p:spPr>
      </p:pic>
      <p:pic>
        <p:nvPicPr>
          <p:cNvPr id="55" name="Picture 54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4" y="1683015"/>
            <a:ext cx="1119505" cy="523875"/>
          </a:xfrm>
          <a:prstGeom prst="rect">
            <a:avLst/>
          </a:prstGeom>
          <a:noFill/>
        </p:spPr>
      </p:pic>
      <p:pic>
        <p:nvPicPr>
          <p:cNvPr id="57" name="Picture 56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36" y="627896"/>
            <a:ext cx="2200275" cy="740410"/>
          </a:xfrm>
          <a:prstGeom prst="rect">
            <a:avLst/>
          </a:prstGeom>
        </p:spPr>
      </p:pic>
      <p:pic>
        <p:nvPicPr>
          <p:cNvPr id="58" name="Picture 57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47" y="1614407"/>
            <a:ext cx="1285875" cy="595630"/>
          </a:xfrm>
          <a:prstGeom prst="rect">
            <a:avLst/>
          </a:prstGeom>
          <a:noFill/>
        </p:spPr>
      </p:pic>
      <p:pic>
        <p:nvPicPr>
          <p:cNvPr id="59" name="Picture 5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24" y="1516141"/>
            <a:ext cx="890270" cy="619125"/>
          </a:xfrm>
          <a:prstGeom prst="rect">
            <a:avLst/>
          </a:prstGeom>
          <a:noFill/>
        </p:spPr>
      </p:pic>
      <p:pic>
        <p:nvPicPr>
          <p:cNvPr id="60" name="Picture 59" descr="X:\My Pictures\Bradford.jpg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6316" r="28665"/>
          <a:stretch/>
        </p:blipFill>
        <p:spPr bwMode="auto">
          <a:xfrm rot="20930269">
            <a:off x="7537138" y="750414"/>
            <a:ext cx="1101408" cy="74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80" y="1558290"/>
            <a:ext cx="967740" cy="590550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21" y="2343969"/>
            <a:ext cx="532765" cy="666750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429" y="1495128"/>
            <a:ext cx="890270" cy="619125"/>
          </a:xfrm>
          <a:prstGeom prst="rect">
            <a:avLst/>
          </a:prstGeom>
          <a:noFill/>
        </p:spPr>
      </p:pic>
      <p:pic>
        <p:nvPicPr>
          <p:cNvPr id="66" name="Picture 65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28" y="1041530"/>
            <a:ext cx="804115" cy="678155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296" y="2343969"/>
            <a:ext cx="769793" cy="552353"/>
          </a:xfrm>
          <a:prstGeom prst="rect">
            <a:avLst/>
          </a:prstGeom>
          <a:noFill/>
        </p:spPr>
      </p:pic>
      <p:pic>
        <p:nvPicPr>
          <p:cNvPr id="68" name="Picture 67"/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39" y="1627630"/>
            <a:ext cx="1524000" cy="381000"/>
          </a:xfrm>
          <a:prstGeom prst="rect">
            <a:avLst/>
          </a:prstGeom>
          <a:noFill/>
        </p:spPr>
      </p:pic>
      <p:pic>
        <p:nvPicPr>
          <p:cNvPr id="69" name="Picture 68"/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66" y="2243614"/>
            <a:ext cx="1518285" cy="48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05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24" y="606830"/>
            <a:ext cx="2393892" cy="348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45" y="4158875"/>
            <a:ext cx="4705350" cy="21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208" y="514521"/>
            <a:ext cx="3817087" cy="27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0782901"/>
              </p:ext>
            </p:extLst>
          </p:nvPr>
        </p:nvGraphicFramePr>
        <p:xfrm>
          <a:off x="601757" y="861994"/>
          <a:ext cx="11017111" cy="440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Oval 32"/>
          <p:cNvSpPr/>
          <p:nvPr/>
        </p:nvSpPr>
        <p:spPr>
          <a:xfrm>
            <a:off x="1608574" y="3096061"/>
            <a:ext cx="440771" cy="44077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>
            <a:off x="8068847" y="3103031"/>
            <a:ext cx="440771" cy="44077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9760226" y="3103031"/>
            <a:ext cx="440771" cy="44077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3159671" y="3096061"/>
            <a:ext cx="440771" cy="44077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/>
          <p:cNvSpPr/>
          <p:nvPr/>
        </p:nvSpPr>
        <p:spPr>
          <a:xfrm>
            <a:off x="4765362" y="3103031"/>
            <a:ext cx="440771" cy="44077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Oval 38"/>
          <p:cNvSpPr/>
          <p:nvPr/>
        </p:nvSpPr>
        <p:spPr>
          <a:xfrm>
            <a:off x="6463156" y="3103031"/>
            <a:ext cx="440771" cy="44077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Straight Connector 3"/>
          <p:cNvCxnSpPr>
            <a:stCxn id="33" idx="0"/>
          </p:cNvCxnSpPr>
          <p:nvPr/>
        </p:nvCxnSpPr>
        <p:spPr>
          <a:xfrm flipV="1">
            <a:off x="1828960" y="2098808"/>
            <a:ext cx="87425" cy="99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733" y="550604"/>
            <a:ext cx="29353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September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Letters and post-16 options booklets sent home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68952" y="4185012"/>
            <a:ext cx="30502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4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October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Skills Show trip @ Elland Road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UCAS Progress introductory session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44882" y="610498"/>
            <a:ext cx="29353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w/c 8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October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Start to complete UCAS Progress profiles in form time on Thursdays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73000" y="4013200"/>
            <a:ext cx="309569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-30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November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Trips arranged to local sixth forms and colleges with small groups of students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796962" y="610498"/>
            <a:ext cx="293530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December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 Evening and Post-16 Provider Fair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@ TRGA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189095" y="4331806"/>
            <a:ext cx="29353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en-US" sz="2400" b="1" u="sng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24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December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Final deadline for submitting sixth form/college applications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3007689" y="3323417"/>
            <a:ext cx="380779" cy="861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86073" y="2604980"/>
            <a:ext cx="241132" cy="743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683541" y="3224740"/>
            <a:ext cx="78741" cy="788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307171" y="2180159"/>
            <a:ext cx="483077" cy="104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863838" y="3265747"/>
            <a:ext cx="87425" cy="99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770" y="550009"/>
            <a:ext cx="3892389" cy="554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http://dev.netnatives.com/wp-content/uploads/2012/09/Open-Days-416x278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75" y="550009"/>
            <a:ext cx="1618670" cy="120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1494"/>
          <a:stretch/>
        </p:blipFill>
        <p:spPr>
          <a:xfrm>
            <a:off x="3520392" y="4472176"/>
            <a:ext cx="2752725" cy="1595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72" y="4768652"/>
            <a:ext cx="2544502" cy="132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784" y="708646"/>
            <a:ext cx="3097216" cy="316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8434" y="1470310"/>
            <a:ext cx="3276349" cy="2851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310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604" t="10370" r="7292" b="37778"/>
          <a:stretch/>
        </p:blipFill>
        <p:spPr>
          <a:xfrm>
            <a:off x="709889" y="2017950"/>
            <a:ext cx="5486936" cy="399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270" y="974341"/>
            <a:ext cx="3436641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853" y="1026966"/>
            <a:ext cx="3342388" cy="47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18190" y="869939"/>
            <a:ext cx="51034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Post-16 Options Booklet</a:t>
            </a:r>
          </a:p>
        </p:txBody>
      </p:sp>
    </p:spTree>
    <p:extLst>
      <p:ext uri="{BB962C8B-B14F-4D97-AF65-F5344CB8AC3E}">
        <p14:creationId xmlns:p14="http://schemas.microsoft.com/office/powerpoint/2010/main" val="332675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r="9389" b="8935"/>
          <a:stretch/>
        </p:blipFill>
        <p:spPr>
          <a:xfrm>
            <a:off x="63344" y="0"/>
            <a:ext cx="2199861" cy="2296607"/>
          </a:xfrm>
          <a:prstGeom prst="rect">
            <a:avLst/>
          </a:prstGeom>
        </p:spPr>
      </p:pic>
      <p:pic>
        <p:nvPicPr>
          <p:cNvPr id="8" name="Graphic 7" descr="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198" y="392520"/>
            <a:ext cx="1855928" cy="1855928"/>
          </a:xfrm>
          <a:prstGeom prst="rect">
            <a:avLst/>
          </a:prstGeom>
        </p:spPr>
      </p:pic>
      <p:pic>
        <p:nvPicPr>
          <p:cNvPr id="10" name="Graphic 9" descr="Comput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7081" y="5256432"/>
            <a:ext cx="1714117" cy="1714117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2579408" y="153459"/>
            <a:ext cx="5544174" cy="233405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Careers guidance meetings – every student in Year 11 will have at least one appointment this year</a:t>
            </a:r>
          </a:p>
          <a:p>
            <a:pPr algn="ctr"/>
            <a:endParaRPr lang="en-GB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GB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Lunchtime drop-in (13:05-13:45)</a:t>
            </a:r>
          </a:p>
          <a:p>
            <a:pPr marL="285750" indent="-285750" algn="ctr">
              <a:buFontTx/>
              <a:buChar char="-"/>
            </a:pPr>
            <a:endParaRPr lang="en-GB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Graphic 2" descr="Theatre">
            <a:extLst>
              <a:ext uri="{FF2B5EF4-FFF2-40B4-BE49-F238E27FC236}">
                <a16:creationId xmlns:a16="http://schemas.microsoft.com/office/drawing/2014/main" id="{81E1D7EF-7226-47CD-A81F-BA13B0E5E3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5396" y="2653655"/>
            <a:ext cx="1630779" cy="1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22173F-DD17-4296-B6B3-B9950CC2060F}"/>
              </a:ext>
            </a:extLst>
          </p:cNvPr>
          <p:cNvSpPr/>
          <p:nvPr/>
        </p:nvSpPr>
        <p:spPr>
          <a:xfrm>
            <a:off x="410121" y="4127425"/>
            <a:ext cx="462132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Careers Fair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Uni/College Visits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yability Workshops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CV/Application Support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Interview Preparation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 Evenings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r="26945"/>
          <a:stretch/>
        </p:blipFill>
        <p:spPr>
          <a:xfrm>
            <a:off x="6107028" y="2812535"/>
            <a:ext cx="4530177" cy="250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3619" y="2487509"/>
            <a:ext cx="2999164" cy="411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2933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137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Webb</dc:creator>
  <cp:lastModifiedBy>Bob Hughes</cp:lastModifiedBy>
  <cp:revision>18</cp:revision>
  <dcterms:created xsi:type="dcterms:W3CDTF">2018-09-16T14:13:39Z</dcterms:created>
  <dcterms:modified xsi:type="dcterms:W3CDTF">2020-02-29T18:41:52Z</dcterms:modified>
</cp:coreProperties>
</file>