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9"/>
  </p:notesMasterIdLst>
  <p:sldIdLst>
    <p:sldId id="256" r:id="rId2"/>
    <p:sldId id="274" r:id="rId3"/>
    <p:sldId id="275" r:id="rId4"/>
    <p:sldId id="276" r:id="rId5"/>
    <p:sldId id="277" r:id="rId6"/>
    <p:sldId id="278" r:id="rId7"/>
    <p:sldId id="26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6" autoAdjust="0"/>
    <p:restoredTop sz="66849" autoAdjust="0"/>
  </p:normalViewPr>
  <p:slideViewPr>
    <p:cSldViewPr snapToGrid="0">
      <p:cViewPr varScale="1">
        <p:scale>
          <a:sx n="45" d="100"/>
          <a:sy n="45" d="100"/>
        </p:scale>
        <p:origin x="14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624D8-D28D-4E88-8DE8-BD917C04B4FD}" type="datetimeFigureOut">
              <a:rPr lang="en-GB" smtClean="0"/>
              <a:t>21/02/2020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F860C-C348-4B18-A254-64EB13E4F0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940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713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9788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9136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167844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60262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161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08645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792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1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979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46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57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978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80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2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05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9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86B75A-687E-405C-8A0B-8D00578BA2C3}" type="datetimeFigureOut">
              <a:rPr lang="en-US" smtClean="0"/>
              <a:pPr/>
              <a:t>2/21/2020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43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523EC-2E66-402B-AE06-95AD8E3EB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353" y="2088855"/>
            <a:ext cx="4194106" cy="928223"/>
          </a:xfrm>
        </p:spPr>
        <p:txBody>
          <a:bodyPr>
            <a:normAutofit fontScale="90000"/>
          </a:bodyPr>
          <a:lstStyle/>
          <a:p>
            <a:r>
              <a:rPr lang="en-GB" dirty="0"/>
              <a:t>Work Experience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4D7389-E516-45F2-9642-1C87EEFF2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9138" y="3504523"/>
            <a:ext cx="2024536" cy="1049867"/>
          </a:xfrm>
        </p:spPr>
        <p:txBody>
          <a:bodyPr/>
          <a:lstStyle/>
          <a:p>
            <a:r>
              <a:rPr lang="en-GB" dirty="0"/>
              <a:t>Pete Small</a:t>
            </a:r>
          </a:p>
          <a:p>
            <a:r>
              <a:rPr lang="en-GB" dirty="0"/>
              <a:t>The YETI Ltd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E732E1-F552-4B95-9730-3287A17CBA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314" y="551543"/>
            <a:ext cx="533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0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ED45-79D3-491E-9AB9-729BCA5C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itchFamily="34" charset="0"/>
              </a:rPr>
              <a:t>This is an opportunity…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51E02-781E-4EC7-BD8A-C2A9B89D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62970"/>
            <a:ext cx="10353762" cy="3600269"/>
          </a:xfrm>
        </p:spPr>
        <p:txBody>
          <a:bodyPr>
            <a:normAutofit/>
          </a:bodyPr>
          <a:lstStyle/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>
                <a:uFillTx/>
              </a:defRPr>
            </a:pPr>
            <a:r>
              <a:rPr lang="en-GB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You don't necessarily have to choose something that you want to do as a job when you leave school</a:t>
            </a:r>
          </a:p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>
                <a:uFillTx/>
              </a:defRPr>
            </a:pPr>
            <a:endParaRPr lang="en-GB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overall aim is for you to experience life in an adult workplace</a:t>
            </a:r>
          </a:p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>
                <a:uFillTx/>
              </a:defRPr>
            </a:pPr>
            <a:endParaRPr lang="en-GB" b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>
                <a:uFillTx/>
              </a:defRPr>
            </a:pPr>
            <a:r>
              <a:rPr lang="en-GB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 positive – work experience, whatever the placement, is an opportunity to learn new things and find things out about yourself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20F71-51A2-4878-8937-0B0F336F0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42" y="5435270"/>
            <a:ext cx="1497758" cy="14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3112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ED45-79D3-491E-9AB9-729BCA5C9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itchFamily="34" charset="0"/>
              </a:rPr>
              <a:t>Where to start…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51E02-781E-4EC7-BD8A-C2A9B89D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962970"/>
            <a:ext cx="10353762" cy="4384042"/>
          </a:xfrm>
        </p:spPr>
        <p:txBody>
          <a:bodyPr>
            <a:normAutofit/>
          </a:bodyPr>
          <a:lstStyle/>
          <a:p>
            <a:pPr marL="566928" indent="-457200" algn="ctr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do I want to do when I leave school?</a:t>
            </a:r>
          </a:p>
          <a:p>
            <a:pPr marL="566928" indent="-457200" algn="ctr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am I good at?</a:t>
            </a:r>
          </a:p>
          <a:p>
            <a:pPr marL="566928" indent="-457200" algn="ctr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are my interests and hobbies?</a:t>
            </a:r>
          </a:p>
          <a:p>
            <a:pPr marL="566928" indent="-457200" algn="ctr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new skills would I like to learn?</a:t>
            </a:r>
          </a:p>
          <a:p>
            <a:pPr marL="566928" indent="-457200" algn="ctr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jobs have I seen people doing that I think look interesting?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20F71-51A2-4878-8937-0B0F336F0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42" y="5435270"/>
            <a:ext cx="1497758" cy="14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838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ED45-79D3-491E-9AB9-729BCA5C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5763"/>
            <a:ext cx="10353762" cy="970450"/>
          </a:xfrm>
        </p:spPr>
        <p:txBody>
          <a:bodyPr/>
          <a:lstStyle/>
          <a:p>
            <a:r>
              <a:rPr lang="en-GB" b="1" dirty="0">
                <a:latin typeface="Calibri" pitchFamily="34" charset="0"/>
              </a:rPr>
              <a:t>Where to start…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51E02-781E-4EC7-BD8A-C2A9B89D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929618"/>
            <a:ext cx="10353762" cy="5348238"/>
          </a:xfrm>
        </p:spPr>
        <p:txBody>
          <a:bodyPr>
            <a:normAutofit fontScale="92500" lnSpcReduction="10000"/>
          </a:bodyPr>
          <a:lstStyle/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 look at your list and try to reduce it to 3 or 4 possibilities. The following questions may help you with this: </a:t>
            </a:r>
          </a:p>
          <a:p>
            <a:pPr marL="109728" indent="0"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566928" indent="-457200" algn="ctr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 this a realistic work placement for a 14/15 year old?</a:t>
            </a:r>
          </a:p>
          <a:p>
            <a:pPr marL="566928" indent="-457200" algn="ctr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What sort of work am I likely to be doing?</a:t>
            </a:r>
          </a:p>
          <a:p>
            <a:pPr marL="566928" indent="-457200" algn="ctr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 there be a variety of tasks to do or could I become bored?</a:t>
            </a:r>
          </a:p>
          <a:p>
            <a:pPr marL="566928" indent="-457200" algn="ctr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Would I experience skills &amp; tasks related to a profession I am interested in?</a:t>
            </a:r>
          </a:p>
          <a:p>
            <a:pPr marL="566928" indent="-457200" algn="ctr" fontAlgn="auto">
              <a:spcAft>
                <a:spcPts val="0"/>
              </a:spcAft>
              <a:buClr>
                <a:schemeClr val="accent3"/>
              </a:buClr>
              <a:buFont typeface="Wingdings" panose="05000000000000000000" pitchFamily="2" charset="2"/>
              <a:buChar char="v"/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Could this be an opportunity to try something completely new?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20F71-51A2-4878-8937-0B0F336F0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42" y="5435270"/>
            <a:ext cx="1497758" cy="14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33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ED45-79D3-491E-9AB9-729BCA5C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5763"/>
            <a:ext cx="10353762" cy="970450"/>
          </a:xfrm>
        </p:spPr>
        <p:txBody>
          <a:bodyPr/>
          <a:lstStyle/>
          <a:p>
            <a:r>
              <a:rPr lang="en-GB" b="1" dirty="0">
                <a:latin typeface="Calibri" pitchFamily="34" charset="0"/>
              </a:rPr>
              <a:t>How to find one…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25D9442-E519-4C8B-8370-33E442142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1979" y="930275"/>
            <a:ext cx="8018516" cy="5348288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B20F71-51A2-4878-8937-0B0F336F0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542" y="5435270"/>
            <a:ext cx="1497758" cy="14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84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2ED45-79D3-491E-9AB9-729BCA5C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25763"/>
            <a:ext cx="10353762" cy="970450"/>
          </a:xfrm>
        </p:spPr>
        <p:txBody>
          <a:bodyPr/>
          <a:lstStyle/>
          <a:p>
            <a:r>
              <a:rPr lang="en-GB" b="1" dirty="0">
                <a:latin typeface="Calibri" pitchFamily="34" charset="0"/>
              </a:rPr>
              <a:t>Where to start…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51E02-781E-4EC7-BD8A-C2A9B89D0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2442" y="2088061"/>
            <a:ext cx="3181795" cy="2681878"/>
          </a:xfrm>
        </p:spPr>
        <p:txBody>
          <a:bodyPr>
            <a:normAutofit/>
          </a:bodyPr>
          <a:lstStyle/>
          <a:p>
            <a:pPr marL="566928" indent="-457200">
              <a:spcAft>
                <a:spcPts val="0"/>
              </a:spcAft>
              <a:buClr>
                <a:schemeClr val="accent3"/>
              </a:buClr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person</a:t>
            </a:r>
          </a:p>
          <a:p>
            <a:pPr marL="566928" indent="-457200">
              <a:spcAft>
                <a:spcPts val="0"/>
              </a:spcAft>
              <a:buClr>
                <a:schemeClr val="accent3"/>
              </a:buClr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phone</a:t>
            </a:r>
          </a:p>
          <a:p>
            <a:pPr marL="566928" indent="-457200">
              <a:spcAft>
                <a:spcPts val="0"/>
              </a:spcAft>
              <a:buClr>
                <a:schemeClr val="accent3"/>
              </a:buClr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letter</a:t>
            </a:r>
          </a:p>
          <a:p>
            <a:pPr marL="566928" indent="-457200">
              <a:spcAft>
                <a:spcPts val="0"/>
              </a:spcAft>
              <a:buClr>
                <a:schemeClr val="accent3"/>
              </a:buClr>
              <a:defRPr>
                <a:uFillTx/>
              </a:defRPr>
            </a:pPr>
            <a:r>
              <a:rPr lang="en-GB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 email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20F71-51A2-4878-8937-0B0F336F0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542" y="5435270"/>
            <a:ext cx="1497758" cy="1497758"/>
          </a:xfrm>
          <a:prstGeom prst="rect">
            <a:avLst/>
          </a:prstGeom>
        </p:spPr>
      </p:pic>
      <p:pic>
        <p:nvPicPr>
          <p:cNvPr id="1026" name="Picture 2" descr="Image result for student knocking on doors">
            <a:extLst>
              <a:ext uri="{FF2B5EF4-FFF2-40B4-BE49-F238E27FC236}">
                <a16:creationId xmlns:a16="http://schemas.microsoft.com/office/drawing/2014/main" id="{172B78B3-E90C-42A9-ACDE-91F8C172E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61" y="996213"/>
            <a:ext cx="2221877" cy="3392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n the phone">
            <a:extLst>
              <a:ext uri="{FF2B5EF4-FFF2-40B4-BE49-F238E27FC236}">
                <a16:creationId xmlns:a16="http://schemas.microsoft.com/office/drawing/2014/main" id="{97901B98-2F5F-499F-9CC8-37ED950AF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419" y="1347388"/>
            <a:ext cx="4762500" cy="360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5A022D2A-F1ED-42A5-B0D8-01C4C66B3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54" y="3429000"/>
            <a:ext cx="3821180" cy="270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C6B41648-958C-4133-8DCA-1CA7547E4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919" y="226150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8333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sign&#10;&#10;Description generated with high confidence">
            <a:extLst>
              <a:ext uri="{FF2B5EF4-FFF2-40B4-BE49-F238E27FC236}">
                <a16:creationId xmlns:a16="http://schemas.microsoft.com/office/drawing/2014/main" id="{E7CB09D9-9A36-4416-B843-7B21FA9119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492" y="1106321"/>
            <a:ext cx="1800000" cy="180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A724EC-347C-42B2-8CBC-671CFF37DBCD}"/>
              </a:ext>
            </a:extLst>
          </p:cNvPr>
          <p:cNvSpPr txBox="1"/>
          <p:nvPr/>
        </p:nvSpPr>
        <p:spPr>
          <a:xfrm>
            <a:off x="921375" y="3541592"/>
            <a:ext cx="2686234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theyetiadvises</a:t>
            </a:r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icture containing thing&#10;&#10;Description generated with very high confidence">
            <a:extLst>
              <a:ext uri="{FF2B5EF4-FFF2-40B4-BE49-F238E27FC236}">
                <a16:creationId xmlns:a16="http://schemas.microsoft.com/office/drawing/2014/main" id="{4B229331-1586-4A90-A9E9-8D0052A68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000" y="1106321"/>
            <a:ext cx="1800000" cy="1800000"/>
          </a:xfrm>
          <a:prstGeom prst="rect">
            <a:avLst/>
          </a:prstGeom>
        </p:spPr>
      </p:pic>
      <p:pic>
        <p:nvPicPr>
          <p:cNvPr id="9" name="Picture 8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77680ED-4FA3-4FF0-BE95-A5A813D49F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508" y="1106321"/>
            <a:ext cx="1800000" cy="180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BBB06EA-BB5C-4B4B-978B-880C3C1FC1BF}"/>
              </a:ext>
            </a:extLst>
          </p:cNvPr>
          <p:cNvSpPr txBox="1"/>
          <p:nvPr/>
        </p:nvSpPr>
        <p:spPr>
          <a:xfrm>
            <a:off x="4927785" y="3541592"/>
            <a:ext cx="2336427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@</a:t>
            </a:r>
            <a:r>
              <a:rPr lang="en-GB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yetichorus</a:t>
            </a:r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7E7E6-91D7-41EF-9BD6-3B6456620C7D}"/>
              </a:ext>
            </a:extLst>
          </p:cNvPr>
          <p:cNvSpPr txBox="1"/>
          <p:nvPr/>
        </p:nvSpPr>
        <p:spPr>
          <a:xfrm>
            <a:off x="8856209" y="3541591"/>
            <a:ext cx="2142598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theyetipins</a:t>
            </a:r>
            <a:endParaRPr lang="en-GB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43B5122-05EB-4770-82CC-577988226E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171" y="3833978"/>
            <a:ext cx="3164492" cy="31644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ED378C0-BF90-440B-953A-77D4DA785D10}"/>
              </a:ext>
            </a:extLst>
          </p:cNvPr>
          <p:cNvSpPr txBox="1"/>
          <p:nvPr/>
        </p:nvSpPr>
        <p:spPr>
          <a:xfrm>
            <a:off x="5399201" y="4957683"/>
            <a:ext cx="4942012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www.theyetiltd.com</a:t>
            </a:r>
          </a:p>
        </p:txBody>
      </p:sp>
    </p:spTree>
    <p:extLst>
      <p:ext uri="{BB962C8B-B14F-4D97-AF65-F5344CB8AC3E}">
        <p14:creationId xmlns:p14="http://schemas.microsoft.com/office/powerpoint/2010/main" val="30604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0</TotalTime>
  <Words>237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Calibri</vt:lpstr>
      <vt:lpstr>Calisto MT</vt:lpstr>
      <vt:lpstr>Georgia</vt:lpstr>
      <vt:lpstr>Wingdings</vt:lpstr>
      <vt:lpstr>Wingdings 2</vt:lpstr>
      <vt:lpstr>Slate</vt:lpstr>
      <vt:lpstr>Work Experience</vt:lpstr>
      <vt:lpstr>This is an opportunity…</vt:lpstr>
      <vt:lpstr>Where to start…</vt:lpstr>
      <vt:lpstr>Where to start…</vt:lpstr>
      <vt:lpstr>How to find one…</vt:lpstr>
      <vt:lpstr>Where to start…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Options in Yr13</dc:title>
  <dc:creator>Peter Small</dc:creator>
  <cp:lastModifiedBy>Bob Hughes</cp:lastModifiedBy>
  <cp:revision>35</cp:revision>
  <dcterms:created xsi:type="dcterms:W3CDTF">2017-06-17T20:16:36Z</dcterms:created>
  <dcterms:modified xsi:type="dcterms:W3CDTF">2020-02-21T12:51:33Z</dcterms:modified>
</cp:coreProperties>
</file>