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Alfa Slab One" panose="020B0604020202020204" charset="0"/>
      <p:regular r:id="rId6"/>
    </p:embeddedFont>
    <p:embeddedFont>
      <p:font typeface="Proxima Nova" panose="020B060402020202020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presProps" Target="presProps.xml"/><Relationship Id="rId5" Type="http://schemas.openxmlformats.org/officeDocument/2006/relationships/notesMaster" Target="notesMasters/notesMaster1.xml"/><Relationship Id="rId15" Type="http://schemas.microsoft.com/office/2016/11/relationships/changesInfo" Target="changesInfos/changesInfo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Hughes" userId="0de372565b380579" providerId="LiveId" clId="{C2B20309-187F-4755-96E5-B4F7D4B34443}"/>
    <pc:docChg chg="custSel modSld">
      <pc:chgData name="Bob Hughes" userId="0de372565b380579" providerId="LiveId" clId="{C2B20309-187F-4755-96E5-B4F7D4B34443}" dt="2020-02-29T17:57:30.445" v="47" actId="1076"/>
      <pc:docMkLst>
        <pc:docMk/>
      </pc:docMkLst>
      <pc:sldChg chg="addSp modSp">
        <pc:chgData name="Bob Hughes" userId="0de372565b380579" providerId="LiveId" clId="{C2B20309-187F-4755-96E5-B4F7D4B34443}" dt="2020-02-29T17:56:42.319" v="38" actId="1076"/>
        <pc:sldMkLst>
          <pc:docMk/>
          <pc:sldMk cId="0" sldId="256"/>
        </pc:sldMkLst>
        <pc:spChg chg="add mod">
          <ac:chgData name="Bob Hughes" userId="0de372565b380579" providerId="LiveId" clId="{C2B20309-187F-4755-96E5-B4F7D4B34443}" dt="2020-02-29T17:56:42.319" v="38" actId="1076"/>
          <ac:spMkLst>
            <pc:docMk/>
            <pc:sldMk cId="0" sldId="256"/>
            <ac:spMk id="2" creationId="{D996D128-A9E2-4D92-8FAC-DC13C62FE918}"/>
          </ac:spMkLst>
        </pc:spChg>
      </pc:sldChg>
      <pc:sldChg chg="addSp modSp">
        <pc:chgData name="Bob Hughes" userId="0de372565b380579" providerId="LiveId" clId="{C2B20309-187F-4755-96E5-B4F7D4B34443}" dt="2020-02-29T17:56:56.984" v="40" actId="1076"/>
        <pc:sldMkLst>
          <pc:docMk/>
          <pc:sldMk cId="0" sldId="257"/>
        </pc:sldMkLst>
        <pc:picChg chg="add mod">
          <ac:chgData name="Bob Hughes" userId="0de372565b380579" providerId="LiveId" clId="{C2B20309-187F-4755-96E5-B4F7D4B34443}" dt="2020-02-29T17:56:56.984" v="40" actId="1076"/>
          <ac:picMkLst>
            <pc:docMk/>
            <pc:sldMk cId="0" sldId="257"/>
            <ac:picMk id="2" creationId="{1F963E46-3A0F-49CE-8CCC-E809A04100DC}"/>
          </ac:picMkLst>
        </pc:picChg>
      </pc:sldChg>
      <pc:sldChg chg="addSp delSp modSp">
        <pc:chgData name="Bob Hughes" userId="0de372565b380579" providerId="LiveId" clId="{C2B20309-187F-4755-96E5-B4F7D4B34443}" dt="2020-02-29T17:57:30.445" v="47" actId="1076"/>
        <pc:sldMkLst>
          <pc:docMk/>
          <pc:sldMk cId="0" sldId="258"/>
        </pc:sldMkLst>
        <pc:spChg chg="del">
          <ac:chgData name="Bob Hughes" userId="0de372565b380579" providerId="LiveId" clId="{C2B20309-187F-4755-96E5-B4F7D4B34443}" dt="2020-02-29T17:57:17.808" v="44" actId="21"/>
          <ac:spMkLst>
            <pc:docMk/>
            <pc:sldMk cId="0" sldId="258"/>
            <ac:spMk id="69" creationId="{00000000-0000-0000-0000-000000000000}"/>
          </ac:spMkLst>
        </pc:spChg>
        <pc:picChg chg="add mod">
          <ac:chgData name="Bob Hughes" userId="0de372565b380579" providerId="LiveId" clId="{C2B20309-187F-4755-96E5-B4F7D4B34443}" dt="2020-02-29T17:57:30.445" v="47" actId="1076"/>
          <ac:picMkLst>
            <pc:docMk/>
            <pc:sldMk cId="0" sldId="258"/>
            <ac:picMk id="2" creationId="{32973025-F70F-4184-BEC7-8F043DFA0647}"/>
          </ac:picMkLst>
        </pc:picChg>
        <pc:picChg chg="mod">
          <ac:chgData name="Bob Hughes" userId="0de372565b380579" providerId="LiveId" clId="{C2B20309-187F-4755-96E5-B4F7D4B34443}" dt="2020-02-29T17:57:26.598" v="46" actId="14100"/>
          <ac:picMkLst>
            <pc:docMk/>
            <pc:sldMk cId="0" sldId="258"/>
            <ac:picMk id="7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608bb43817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608bb43817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608bb43817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608bb43817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bbc.co.uk/bitesize/articles/z4r2gwx" TargetMode="External"/><Relationship Id="rId3" Type="http://schemas.openxmlformats.org/officeDocument/2006/relationships/hyperlink" Target="https://www.bbc.co.uk/bitesize/articles/zd3qnrd" TargetMode="External"/><Relationship Id="rId7" Type="http://schemas.openxmlformats.org/officeDocument/2006/relationships/hyperlink" Target="https://www.bbc.co.uk/bitesize/articles/zv4t92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bbc.co.uk/bitesize/articles/zfjf92p" TargetMode="External"/><Relationship Id="rId5" Type="http://schemas.openxmlformats.org/officeDocument/2006/relationships/hyperlink" Target="https://www.bbc.co.uk/bitesize/articles/zjjrqp3" TargetMode="External"/><Relationship Id="rId4" Type="http://schemas.openxmlformats.org/officeDocument/2006/relationships/slide" Target="slide3.xm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hyperlink" Target="http://www.youtube.com/watch?v=-cswBMnmS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Tips &amp; Hints </a:t>
            </a:r>
            <a:endParaRPr/>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to make sure you give yourself the best chance in the world of work </a:t>
            </a:r>
            <a:endParaRPr/>
          </a:p>
        </p:txBody>
      </p:sp>
      <p:sp>
        <p:nvSpPr>
          <p:cNvPr id="2" name="TextBox 1">
            <a:extLst>
              <a:ext uri="{FF2B5EF4-FFF2-40B4-BE49-F238E27FC236}">
                <a16:creationId xmlns:a16="http://schemas.microsoft.com/office/drawing/2014/main" id="{D996D128-A9E2-4D92-8FAC-DC13C62FE918}"/>
              </a:ext>
            </a:extLst>
          </p:cNvPr>
          <p:cNvSpPr txBox="1"/>
          <p:nvPr/>
        </p:nvSpPr>
        <p:spPr>
          <a:xfrm>
            <a:off x="6797040" y="4689328"/>
            <a:ext cx="2156460" cy="307777"/>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t>Source : BBC Teach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Topics </a:t>
            </a:r>
            <a:endParaRPr/>
          </a:p>
        </p:txBody>
      </p:sp>
      <p:sp>
        <p:nvSpPr>
          <p:cNvPr id="63" name="Google Shape;63;p14"/>
          <p:cNvSpPr txBox="1">
            <a:spLocks noGrp="1"/>
          </p:cNvSpPr>
          <p:nvPr>
            <p:ph type="body" idx="1"/>
          </p:nvPr>
        </p:nvSpPr>
        <p:spPr>
          <a:xfrm>
            <a:off x="311700" y="1152475"/>
            <a:ext cx="7930200" cy="3416400"/>
          </a:xfrm>
          <a:prstGeom prst="rect">
            <a:avLst/>
          </a:prstGeom>
          <a:ln w="952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dirty="0">
                <a:solidFill>
                  <a:schemeClr val="hlink"/>
                </a:solidFill>
                <a:hlinkClick r:id="rId3"/>
              </a:rPr>
              <a:t>CV &amp; covering letter</a:t>
            </a:r>
            <a:endParaRPr dirty="0"/>
          </a:p>
          <a:p>
            <a:pPr marL="0" lvl="0" indent="0" algn="l" rtl="0">
              <a:spcBef>
                <a:spcPts val="1600"/>
              </a:spcBef>
              <a:spcAft>
                <a:spcPts val="0"/>
              </a:spcAft>
              <a:buNone/>
            </a:pPr>
            <a:r>
              <a:rPr lang="en" u="sng" dirty="0">
                <a:solidFill>
                  <a:schemeClr val="hlink"/>
                </a:solidFill>
                <a:hlinkClick r:id="rId4" action="ppaction://hlinksldjump"/>
              </a:rPr>
              <a:t>CV &amp; interview techniques </a:t>
            </a:r>
            <a:endParaRPr dirty="0"/>
          </a:p>
          <a:p>
            <a:pPr marL="0" lvl="0" indent="0" algn="l" rtl="0">
              <a:spcBef>
                <a:spcPts val="1600"/>
              </a:spcBef>
              <a:spcAft>
                <a:spcPts val="0"/>
              </a:spcAft>
              <a:buNone/>
            </a:pPr>
            <a:r>
              <a:rPr lang="en" u="sng" dirty="0">
                <a:solidFill>
                  <a:schemeClr val="hlink"/>
                </a:solidFill>
                <a:hlinkClick r:id="rId5"/>
              </a:rPr>
              <a:t>Application &amp; interview tips</a:t>
            </a:r>
            <a:endParaRPr dirty="0"/>
          </a:p>
          <a:p>
            <a:pPr marL="0" lvl="0" indent="0" algn="l" rtl="0">
              <a:spcBef>
                <a:spcPts val="1600"/>
              </a:spcBef>
              <a:spcAft>
                <a:spcPts val="0"/>
              </a:spcAft>
              <a:buNone/>
            </a:pPr>
            <a:r>
              <a:rPr lang="en" u="sng" dirty="0">
                <a:solidFill>
                  <a:schemeClr val="hlink"/>
                </a:solidFill>
                <a:hlinkClick r:id="rId6"/>
              </a:rPr>
              <a:t>How to prepare for an interview</a:t>
            </a:r>
            <a:endParaRPr dirty="0"/>
          </a:p>
          <a:p>
            <a:pPr marL="0" lvl="0" indent="0" algn="l" rtl="0">
              <a:spcBef>
                <a:spcPts val="1600"/>
              </a:spcBef>
              <a:spcAft>
                <a:spcPts val="0"/>
              </a:spcAft>
              <a:buNone/>
            </a:pPr>
            <a:r>
              <a:rPr lang="en" u="sng" dirty="0">
                <a:solidFill>
                  <a:schemeClr val="hlink"/>
                </a:solidFill>
                <a:hlinkClick r:id="rId7"/>
              </a:rPr>
              <a:t>Making a good first impression </a:t>
            </a:r>
            <a:endParaRPr dirty="0"/>
          </a:p>
          <a:p>
            <a:pPr marL="0" lvl="0" indent="0" algn="l" rtl="0">
              <a:spcBef>
                <a:spcPts val="1600"/>
              </a:spcBef>
              <a:spcAft>
                <a:spcPts val="0"/>
              </a:spcAft>
              <a:buNone/>
            </a:pPr>
            <a:r>
              <a:rPr lang="en" u="sng" dirty="0">
                <a:solidFill>
                  <a:schemeClr val="accent5"/>
                </a:solidFill>
                <a:hlinkClick r:id="rId8"/>
              </a:rPr>
              <a:t>Skills you need to work in care</a:t>
            </a:r>
            <a:r>
              <a:rPr lang="en" u="sng" dirty="0">
                <a:solidFill>
                  <a:schemeClr val="hlink"/>
                </a:solidFill>
                <a:hlinkClick r:id="rId6"/>
              </a:rPr>
              <a:t> </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lnSpc>
                <a:spcPct val="100000"/>
              </a:lnSpc>
              <a:spcBef>
                <a:spcPts val="1600"/>
              </a:spcBef>
              <a:spcAft>
                <a:spcPts val="0"/>
              </a:spcAft>
              <a:buNone/>
            </a:pPr>
            <a:endParaRPr dirty="0"/>
          </a:p>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pic>
        <p:nvPicPr>
          <p:cNvPr id="2" name="Picture 1">
            <a:extLst>
              <a:ext uri="{FF2B5EF4-FFF2-40B4-BE49-F238E27FC236}">
                <a16:creationId xmlns:a16="http://schemas.microsoft.com/office/drawing/2014/main" id="{1F963E46-3A0F-49CE-8CCC-E809A04100DC}"/>
              </a:ext>
            </a:extLst>
          </p:cNvPr>
          <p:cNvPicPr>
            <a:picLocks noChangeAspect="1"/>
          </p:cNvPicPr>
          <p:nvPr/>
        </p:nvPicPr>
        <p:blipFill>
          <a:blip r:embed="rId9"/>
          <a:stretch>
            <a:fillRect/>
          </a:stretch>
        </p:blipFill>
        <p:spPr>
          <a:xfrm>
            <a:off x="6845713" y="4698475"/>
            <a:ext cx="2188654" cy="38408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CV &amp; Interview Techniques</a:t>
            </a:r>
            <a:endParaRPr/>
          </a:p>
        </p:txBody>
      </p:sp>
      <p:pic>
        <p:nvPicPr>
          <p:cNvPr id="2" name="Picture 1">
            <a:extLst>
              <a:ext uri="{FF2B5EF4-FFF2-40B4-BE49-F238E27FC236}">
                <a16:creationId xmlns:a16="http://schemas.microsoft.com/office/drawing/2014/main" id="{32973025-F70F-4184-BEC7-8F043DFA0647}"/>
              </a:ext>
            </a:extLst>
          </p:cNvPr>
          <p:cNvPicPr>
            <a:picLocks noChangeAspect="1"/>
          </p:cNvPicPr>
          <p:nvPr/>
        </p:nvPicPr>
        <p:blipFill>
          <a:blip r:embed="rId3"/>
          <a:stretch>
            <a:fillRect/>
          </a:stretch>
        </p:blipFill>
        <p:spPr>
          <a:xfrm>
            <a:off x="6643646" y="4695409"/>
            <a:ext cx="2188654" cy="384081"/>
          </a:xfrm>
          <a:prstGeom prst="rect">
            <a:avLst/>
          </a:prstGeom>
        </p:spPr>
      </p:pic>
      <p:pic>
        <p:nvPicPr>
          <p:cNvPr id="70" name="Google Shape;70;p15" descr="Suitable for teaching 11-14s. How do you write a CV? How do you prepare for an interview? Careers mentor Aimee Bateman gives her expert advice on how to make a successful job application.&#10;&#10;Subscribe for more PSHE clips from BBC Teach every Wednesday: https://bit.ly/BBCSubscribeTeach&#10;&#10;If you found this video helpful, give it a like.&#10;Share it with someone.&#10;Add the video to your own teaching playlists. &#10;Create an account, subscribe to the channel and create playlists for different age groups, sets and syllabuses.&#10;&#10;=====================&#10;Aimee Bateman gives advice on how to create an amazing CV and cover letter, how to prepare for and perform well in a job interview, what to put in a post-interview thank you note and how to make your mark when you start an apprenticeship. Her advice includes details on what to include on a CV such as the personal profile, goals and achievements, experience, hobbies and references.&#10;&#10;An apprenticeship can be a terrific way into a job, to earn while you learn and can offer a real alternative to University for many young people. With school students now having to stay in full time education or training until the age of 18, this clip provides plenty of useful advice to those who may benefit from a vocational education setting.&#10;&#10;This clip is from the BBC series Apprentice for a Day. Engineer, hairdresser, plumber, chef, outdoor education tutor, dental nurse - they all have to start their careers somewhere. This dynamic series of six short films follows a group of engaging teenagers as they try out being an apprentice for the day in a wide variety of trades.&#10;&#10;For more clips from Apprentice for a Day: http://bit.ly/TeachApprentice&#10;For our Modern Studies playlist: http://bit.ly/TeachModernStudies&#10;For Class Clips users, the original reference for the clip was p018t7wy.&#10;&#10;=====================&#10;Teaching Modern Studies/PSHE or Careers?&#10;&#10;Staff can use this clip before students write an application for a job, apprenticeship, work experience or volunteering opportunity. They can discuss with students how to prepare a CV and covering letter that really stand out. Careers mentor, Aimee Bateman, tells students how to market themselves, what to include and how to communicate with a prospective employer.&#10;&#10;Staff can prepare students for a real or mock interview by using the middle part of the clip which shows how a job candidate can best prepare for and perform at interview.&#10;&#10;Aimee explains how to focus on prospective employers by finding out about their company and their competitors. She emphasises that it is important to explain why you chose them and, if they choose you, how you will benefit them. Aimee also explains why it is a good idea to send a follow-up thank-you letter. &#10;&#10;Staff can use the final part of the clip to prepare students for making the transition to working life and adjusting to their new role as a trainee, apprentice or worker. Aimee explains how to settle in, stay positive and keep on improving.&#10;&#10;This clip will be relevant for helping teachers to advise school leavers about CVs and interviews.&#10;&#10;=====================&#10;For more clips from other subjects at the BBC Teach YouTube channel: http://www.youtube.com/bbcteach&#10;More from BBC Learning Zone: http://www.bbc.co.uk/learningzone&#10;More resources from BBC Bitesize: http://www.bbc.co.uk/education&#10;&#10;=====================&#10;Subscribe to create your own customised playlists, and get notified about our latest clips. As we have them, new videos will be uploaded on the following days:&#10;&#10;Mondays: Biology, Computer Science, Music, Religious Studies&#10;Tuesdays: Drama and Performance, English Language, Maths, Physical Education &#10;Wednesdays: Languages, Media Studies, Modern Studies and PSHE, Physics&#10;Thursdays: Art and Design, Chemistry, Geography, History&#10;Fridays: Business Studies, Design and Technology, English Literature" title="CV and interview preparations | Modern Studies - Apprentice for a Day">
            <a:hlinkClick r:id="rId4"/>
          </p:cNvPr>
          <p:cNvPicPr preferRelativeResize="0"/>
          <p:nvPr/>
        </p:nvPicPr>
        <p:blipFill>
          <a:blip r:embed="rId5">
            <a:alphaModFix/>
          </a:blip>
          <a:stretch>
            <a:fillRect/>
          </a:stretch>
        </p:blipFill>
        <p:spPr>
          <a:xfrm>
            <a:off x="602520" y="1046314"/>
            <a:ext cx="5638260" cy="4036241"/>
          </a:xfrm>
          <a:prstGeom prst="rect">
            <a:avLst/>
          </a:prstGeom>
          <a:noFill/>
          <a:ln>
            <a:noFill/>
          </a:ln>
        </p:spPr>
      </p:pic>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57</Words>
  <Application>Microsoft Office PowerPoint</Application>
  <PresentationFormat>On-screen Show (16:9)</PresentationFormat>
  <Paragraphs>22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Alfa Slab One</vt:lpstr>
      <vt:lpstr>Arial</vt:lpstr>
      <vt:lpstr>Proxima Nova</vt:lpstr>
      <vt:lpstr>Gameday</vt:lpstr>
      <vt:lpstr>Tips &amp; Hints </vt:lpstr>
      <vt:lpstr>Topics </vt:lpstr>
      <vt:lpstr>CV &amp; Interview Techniques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&amp; Hints </dc:title>
  <dc:creator>Robert Hughes</dc:creator>
  <cp:lastModifiedBy>Bob Hughes</cp:lastModifiedBy>
  <cp:revision>1</cp:revision>
  <dcterms:modified xsi:type="dcterms:W3CDTF">2020-02-29T17:57:35Z</dcterms:modified>
</cp:coreProperties>
</file>