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9144000" cy="5143500" type="screen16x9"/>
  <p:notesSz cx="6858000" cy="9144000"/>
  <p:embeddedFontLst>
    <p:embeddedFont>
      <p:font typeface="Alfa Slab One" panose="020B0604020202020204" charset="0"/>
      <p:regular r:id="rId8"/>
    </p:embeddedFont>
    <p:embeddedFont>
      <p:font typeface="Proxima Nova" panose="020B060402020202020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4.fntdata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font" Target="fonts/font3.fntdata"/><Relationship Id="rId4" Type="http://schemas.openxmlformats.org/officeDocument/2006/relationships/slide" Target="slides/slide2.xml"/><Relationship Id="rId9" Type="http://schemas.openxmlformats.org/officeDocument/2006/relationships/font" Target="fonts/font2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608b2d09e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608b2d09e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608b2d09ee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608b2d09ee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608b2d09ee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608b2d09ee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08b2d09ee_0_1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08b2d09ee_0_1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Google Shape;55;p14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6" name="Google Shape;56;p14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57" name="Google Shape;57;p14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8" name="Google Shape;58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5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61" name="Google Shape;61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69" name="Google Shape;69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0" name="Google Shape;70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1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3" name="Google Shape;83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4" name="Google Shape;84;p21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85" name="Google Shape;85;p21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7" name="Google Shape;87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2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90" name="Google Shape;90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3" name="Google Shape;93;p23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4" name="Google Shape;9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bc.co.uk/bitesize/tags/zvty7nb/jobs-that-use-food-and-nutrition/1" TargetMode="External"/><Relationship Id="rId13" Type="http://schemas.openxmlformats.org/officeDocument/2006/relationships/hyperlink" Target="https://www.bbc.co.uk/bitesize/tags/zjb8f4j/jobs-that-use-science/1" TargetMode="External"/><Relationship Id="rId3" Type="http://schemas.openxmlformats.org/officeDocument/2006/relationships/hyperlink" Target="https://www.bbc.co.uk/bitesize/tags/zkjnwty/jobs-that-use-art-and-design/1" TargetMode="External"/><Relationship Id="rId7" Type="http://schemas.openxmlformats.org/officeDocument/2006/relationships/hyperlink" Target="https://www.bbc.co.uk/bitesize/tags/zfmnwty/jobs-that-use-english-and-drama/1" TargetMode="External"/><Relationship Id="rId12" Type="http://schemas.openxmlformats.org/officeDocument/2006/relationships/hyperlink" Target="https://www.bbc.co.uk/bitesize/tags/zdg8f4j/jobs-that-use-music/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6" Type="http://schemas.openxmlformats.org/officeDocument/2006/relationships/hyperlink" Target="https://www.bbc.co.uk/bitesize/tags/zn7h8xs/jobs-that-use-design-and-technology/1" TargetMode="External"/><Relationship Id="rId11" Type="http://schemas.openxmlformats.org/officeDocument/2006/relationships/hyperlink" Target="https://www.bbc.co.uk/bitesize/tags/z4ychbk/jobs-that-use-media-studies/1" TargetMode="External"/><Relationship Id="rId5" Type="http://schemas.openxmlformats.org/officeDocument/2006/relationships/hyperlink" Target="https://www.bbc.co.uk/bitesize/tags/zhj692p/jobs-that-use-computing-and-ict/1" TargetMode="External"/><Relationship Id="rId10" Type="http://schemas.openxmlformats.org/officeDocument/2006/relationships/hyperlink" Target="https://www.bbc.co.uk/bitesize/tags/zrsg6v4/jobs-that-use-maths/1" TargetMode="External"/><Relationship Id="rId4" Type="http://schemas.openxmlformats.org/officeDocument/2006/relationships/hyperlink" Target="https://www.bbc.co.uk/bitesize/tags/zd7fqp3/jobs-that-use-business/1" TargetMode="External"/><Relationship Id="rId9" Type="http://schemas.openxmlformats.org/officeDocument/2006/relationships/hyperlink" Target="https://www.bbc.co.uk/bitesize/tags/zbp3mfr/jobs-that-use-geography/1" TargetMode="External"/><Relationship Id="rId1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icould.com/explore/categories/subject/drama-and-theatre-studies" TargetMode="External"/><Relationship Id="rId13" Type="http://schemas.openxmlformats.org/officeDocument/2006/relationships/hyperlink" Target="https://icould.com/explore/categories/subject/history" TargetMode="External"/><Relationship Id="rId18" Type="http://schemas.openxmlformats.org/officeDocument/2006/relationships/hyperlink" Target="https://icould.com/explore/categories/subject/science" TargetMode="External"/><Relationship Id="rId3" Type="http://schemas.openxmlformats.org/officeDocument/2006/relationships/image" Target="../media/image2.png"/><Relationship Id="rId21" Type="http://schemas.openxmlformats.org/officeDocument/2006/relationships/hyperlink" Target="https://icould.com/explore/categories/subject/sociology" TargetMode="External"/><Relationship Id="rId7" Type="http://schemas.openxmlformats.org/officeDocument/2006/relationships/hyperlink" Target="https://icould.com/explore/categories/subject/design-technology" TargetMode="External"/><Relationship Id="rId12" Type="http://schemas.openxmlformats.org/officeDocument/2006/relationships/hyperlink" Target="https://icould.com/explore/categories/subject/health-and-social-care" TargetMode="External"/><Relationship Id="rId17" Type="http://schemas.openxmlformats.org/officeDocument/2006/relationships/hyperlink" Target="https://icould.com/explore/categories/subject/music" TargetMode="External"/><Relationship Id="rId2" Type="http://schemas.openxmlformats.org/officeDocument/2006/relationships/notesSlide" Target="../notesSlides/notesSlide3.xml"/><Relationship Id="rId16" Type="http://schemas.openxmlformats.org/officeDocument/2006/relationships/hyperlink" Target="https://icould.com/explore/categories/subject/media" TargetMode="External"/><Relationship Id="rId20" Type="http://schemas.openxmlformats.org/officeDocument/2006/relationships/hyperlink" Target="https://icould.com/explore/categories/subject/psychology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icould.com/explore/categories/subject/computing" TargetMode="External"/><Relationship Id="rId11" Type="http://schemas.openxmlformats.org/officeDocument/2006/relationships/hyperlink" Target="https://icould.com/explore/categories/subject/geography" TargetMode="External"/><Relationship Id="rId5" Type="http://schemas.openxmlformats.org/officeDocument/2006/relationships/hyperlink" Target="https://icould.com/explore/categories/subject/business-studies-and-economics" TargetMode="External"/><Relationship Id="rId15" Type="http://schemas.openxmlformats.org/officeDocument/2006/relationships/hyperlink" Target="https://icould.com/explore/categories/subject/maths" TargetMode="External"/><Relationship Id="rId10" Type="http://schemas.openxmlformats.org/officeDocument/2006/relationships/hyperlink" Target="https://icould.com/explore/categories/subject/home-economics" TargetMode="External"/><Relationship Id="rId19" Type="http://schemas.openxmlformats.org/officeDocument/2006/relationships/hyperlink" Target="https://icould.com/explore/categories/subject/religious-studies" TargetMode="External"/><Relationship Id="rId4" Type="http://schemas.openxmlformats.org/officeDocument/2006/relationships/hyperlink" Target="https://icould.com/explore/categories/subject/art-and-design" TargetMode="External"/><Relationship Id="rId9" Type="http://schemas.openxmlformats.org/officeDocument/2006/relationships/hyperlink" Target="https://icould.com/explore/categories/subject/english" TargetMode="External"/><Relationship Id="rId14" Type="http://schemas.openxmlformats.org/officeDocument/2006/relationships/hyperlink" Target="https://icould.com/explore/categories/subject/modern-languages" TargetMode="External"/><Relationship Id="rId22" Type="http://schemas.openxmlformats.org/officeDocument/2006/relationships/hyperlink" Target="https://icould.com/explore/categories/subject/sports-science-and-p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icould.com/explore/categories/subject/hospitality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icould.com/explore/categories/subject/hair-and-beauty-studie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icould.com/explore/categories/subject/engineering" TargetMode="External"/><Relationship Id="rId5" Type="http://schemas.openxmlformats.org/officeDocument/2006/relationships/hyperlink" Target="https://icould.com/explore/categories/subject/construction-and-architecture" TargetMode="External"/><Relationship Id="rId4" Type="http://schemas.openxmlformats.org/officeDocument/2006/relationships/hyperlink" Target="https://icould.com/explore/categories/subject/child-development" TargetMode="External"/><Relationship Id="rId9" Type="http://schemas.openxmlformats.org/officeDocument/2006/relationships/hyperlink" Target="https://icould.com/explore/categories/subject/travel-and-touris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5"/>
          <p:cNvSpPr txBox="1">
            <a:spLocks noGrp="1"/>
          </p:cNvSpPr>
          <p:nvPr>
            <p:ph type="subTitle" idx="1"/>
          </p:nvPr>
        </p:nvSpPr>
        <p:spPr>
          <a:xfrm>
            <a:off x="311700" y="3813250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Follow the link to your favourite subject and see what jobs are out there for you </a:t>
            </a:r>
            <a:endParaRPr/>
          </a:p>
        </p:txBody>
      </p:sp>
      <p:pic>
        <p:nvPicPr>
          <p:cNvPr id="102" name="Google Shape;102;p25"/>
          <p:cNvPicPr preferRelativeResize="0"/>
          <p:nvPr/>
        </p:nvPicPr>
        <p:blipFill rotWithShape="1">
          <a:blip r:embed="rId3">
            <a:alphaModFix/>
          </a:blip>
          <a:srcRect l="29141" r="30602"/>
          <a:stretch/>
        </p:blipFill>
        <p:spPr>
          <a:xfrm>
            <a:off x="311700" y="272650"/>
            <a:ext cx="1925941" cy="105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25"/>
          <p:cNvSpPr txBox="1">
            <a:spLocks noGrp="1"/>
          </p:cNvSpPr>
          <p:nvPr>
            <p:ph type="ctrTitle"/>
          </p:nvPr>
        </p:nvSpPr>
        <p:spPr>
          <a:xfrm>
            <a:off x="1538700" y="1642425"/>
            <a:ext cx="6579300" cy="18723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Where can my </a:t>
            </a:r>
            <a:endParaRPr sz="4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favourite subject </a:t>
            </a:r>
            <a:endParaRPr sz="4000">
              <a:solidFill>
                <a:srgbClr val="000000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000000"/>
                </a:solidFill>
              </a:rPr>
              <a:t> take me?</a:t>
            </a:r>
            <a:endParaRPr sz="4000">
              <a:solidFill>
                <a:srgbClr val="000000"/>
              </a:solidFill>
            </a:endParaRPr>
          </a:p>
        </p:txBody>
      </p:sp>
      <p:pic>
        <p:nvPicPr>
          <p:cNvPr id="104" name="Google Shape;104;p25"/>
          <p:cNvPicPr preferRelativeResize="0"/>
          <p:nvPr/>
        </p:nvPicPr>
        <p:blipFill rotWithShape="1">
          <a:blip r:embed="rId4">
            <a:alphaModFix/>
          </a:blip>
          <a:srcRect t="24642" b="28940"/>
          <a:stretch/>
        </p:blipFill>
        <p:spPr>
          <a:xfrm>
            <a:off x="6067170" y="272650"/>
            <a:ext cx="2951030" cy="1369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654300" cy="3416400"/>
          </a:xfrm>
          <a:prstGeom prst="rect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Art &amp; Design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Business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Computing &amp; IT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Design &amp; Technology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English &amp; Drama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Food &amp; </a:t>
            </a:r>
            <a:r>
              <a:rPr lang="en" u="sng">
                <a:solidFill>
                  <a:schemeClr val="hlink"/>
                </a:solidFill>
                <a:hlinkClick r:id="rId8"/>
              </a:rPr>
              <a:t>Nutrition</a:t>
            </a:r>
            <a:r>
              <a:rPr lang="en" u="sng">
                <a:solidFill>
                  <a:schemeClr val="hlink"/>
                </a:solidFill>
                <a:hlinkClick r:id="rId8"/>
              </a:rPr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1" name="Google Shape;111;p26"/>
          <p:cNvSpPr txBox="1">
            <a:spLocks noGrp="1"/>
          </p:cNvSpPr>
          <p:nvPr>
            <p:ph type="body" idx="1"/>
          </p:nvPr>
        </p:nvSpPr>
        <p:spPr>
          <a:xfrm>
            <a:off x="4318950" y="1152475"/>
            <a:ext cx="3501600" cy="3416400"/>
          </a:xfrm>
          <a:prstGeom prst="rect">
            <a:avLst/>
          </a:prstGeom>
          <a:ln w="9525" cap="flat" cmpd="sng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Geography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Maths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1"/>
              </a:rPr>
              <a:t>Media Studies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2"/>
              </a:rPr>
              <a:t>Musi</a:t>
            </a:r>
            <a:r>
              <a:rPr lang="en"/>
              <a:t>c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3"/>
              </a:rPr>
              <a:t>Science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2" name="Google Shape;112;p26"/>
          <p:cNvPicPr preferRelativeResize="0"/>
          <p:nvPr/>
        </p:nvPicPr>
        <p:blipFill rotWithShape="1">
          <a:blip r:embed="rId14">
            <a:alphaModFix/>
          </a:blip>
          <a:srcRect l="29141" r="30602"/>
          <a:stretch/>
        </p:blipFill>
        <p:spPr>
          <a:xfrm>
            <a:off x="311700" y="211975"/>
            <a:ext cx="1473025" cy="805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7"/>
          <p:cNvPicPr preferRelativeResize="0"/>
          <p:nvPr/>
        </p:nvPicPr>
        <p:blipFill rotWithShape="1">
          <a:blip r:embed="rId3">
            <a:alphaModFix/>
          </a:blip>
          <a:srcRect t="24642" b="28940"/>
          <a:stretch/>
        </p:blipFill>
        <p:spPr>
          <a:xfrm>
            <a:off x="6548625" y="174575"/>
            <a:ext cx="2238675" cy="103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7"/>
          <p:cNvSpPr txBox="1">
            <a:spLocks noGrp="1"/>
          </p:cNvSpPr>
          <p:nvPr>
            <p:ph type="body" idx="4294967295"/>
          </p:nvPr>
        </p:nvSpPr>
        <p:spPr>
          <a:xfrm>
            <a:off x="745500" y="1152475"/>
            <a:ext cx="2613300" cy="34164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Art &amp; </a:t>
            </a:r>
            <a:r>
              <a:rPr lang="en" u="sng">
                <a:solidFill>
                  <a:schemeClr val="hlink"/>
                </a:solidFill>
                <a:hlinkClick r:id="rId4"/>
              </a:rPr>
              <a:t>Design 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Business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Computing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Design &amp; technology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Drama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English 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0"/>
              </a:rPr>
              <a:t>Food technology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19" name="Google Shape;119;p27"/>
          <p:cNvSpPr txBox="1">
            <a:spLocks noGrp="1"/>
          </p:cNvSpPr>
          <p:nvPr>
            <p:ph type="body" idx="4294967295"/>
          </p:nvPr>
        </p:nvSpPr>
        <p:spPr>
          <a:xfrm>
            <a:off x="3515551" y="1152475"/>
            <a:ext cx="2613300" cy="34164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1"/>
              </a:rPr>
              <a:t>Geography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2"/>
              </a:rPr>
              <a:t>Health &amp; social care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3"/>
              </a:rPr>
              <a:t>History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4"/>
              </a:rPr>
              <a:t>Languages</a:t>
            </a:r>
            <a:endParaRPr/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5"/>
              </a:rPr>
              <a:t>Maths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6"/>
              </a:rPr>
              <a:t>Media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7"/>
              </a:rPr>
              <a:t>Music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0" name="Google Shape;120;p27"/>
          <p:cNvSpPr txBox="1">
            <a:spLocks noGrp="1"/>
          </p:cNvSpPr>
          <p:nvPr>
            <p:ph type="title"/>
          </p:nvPr>
        </p:nvSpPr>
        <p:spPr>
          <a:xfrm>
            <a:off x="745500" y="4078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School</a:t>
            </a: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r>
              <a:rPr lang="en">
                <a:solidFill>
                  <a:srgbClr val="93C47D"/>
                </a:solidFill>
              </a:rPr>
              <a:t>subjects</a:t>
            </a:r>
            <a:r>
              <a:rPr lang="en"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rPr>
              <a:t> </a:t>
            </a:r>
            <a:endParaRPr sz="1800">
              <a:solidFill>
                <a:schemeClr val="dk2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  <p:sp>
        <p:nvSpPr>
          <p:cNvPr id="121" name="Google Shape;121;p27"/>
          <p:cNvSpPr txBox="1">
            <a:spLocks noGrp="1"/>
          </p:cNvSpPr>
          <p:nvPr>
            <p:ph type="body" idx="4294967295"/>
          </p:nvPr>
        </p:nvSpPr>
        <p:spPr>
          <a:xfrm>
            <a:off x="6285601" y="1152475"/>
            <a:ext cx="2501700" cy="34164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8"/>
              </a:rPr>
              <a:t>Science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9"/>
              </a:rPr>
              <a:t>P &amp; E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0"/>
              </a:rPr>
              <a:t>Psychology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18"/>
              </a:rPr>
              <a:t>Science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1"/>
              </a:rPr>
              <a:t>Sociology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22"/>
              </a:rPr>
              <a:t>Sport science &amp; PE</a:t>
            </a:r>
            <a:endParaRPr b="1" u="sng">
              <a:solidFill>
                <a:srgbClr val="93C47D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28"/>
          <p:cNvPicPr preferRelativeResize="0"/>
          <p:nvPr/>
        </p:nvPicPr>
        <p:blipFill rotWithShape="1">
          <a:blip r:embed="rId3">
            <a:alphaModFix/>
          </a:blip>
          <a:srcRect t="24642" b="28940"/>
          <a:stretch/>
        </p:blipFill>
        <p:spPr>
          <a:xfrm>
            <a:off x="6595450" y="200125"/>
            <a:ext cx="2238675" cy="103912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28"/>
          <p:cNvSpPr txBox="1">
            <a:spLocks noGrp="1"/>
          </p:cNvSpPr>
          <p:nvPr>
            <p:ph type="body" idx="4294967295"/>
          </p:nvPr>
        </p:nvSpPr>
        <p:spPr>
          <a:xfrm>
            <a:off x="439325" y="1152475"/>
            <a:ext cx="3654300" cy="3416400"/>
          </a:xfrm>
          <a:prstGeom prst="rect">
            <a:avLst/>
          </a:prstGeom>
          <a:ln w="9525" cap="flat" cmpd="sng">
            <a:solidFill>
              <a:srgbClr val="6AA84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Child development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Construction &amp; Architecture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Engineering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Hair &amp; beauty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8"/>
              </a:rPr>
              <a:t>Hospitality</a:t>
            </a:r>
            <a:endParaRPr/>
          </a:p>
          <a:p>
            <a:pPr marL="0" lvl="0" indent="0" algn="l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9"/>
              </a:rPr>
              <a:t>Travel &amp; Tourism </a:t>
            </a:r>
            <a:endParaRPr/>
          </a:p>
          <a:p>
            <a:pPr marL="0" lvl="0" indent="0" algn="l" rtl="0">
              <a:lnSpc>
                <a:spcPct val="114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28" name="Google Shape;128;p28"/>
          <p:cNvSpPr txBox="1">
            <a:spLocks noGrp="1"/>
          </p:cNvSpPr>
          <p:nvPr>
            <p:ph type="title"/>
          </p:nvPr>
        </p:nvSpPr>
        <p:spPr>
          <a:xfrm>
            <a:off x="439325" y="4333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93C47D"/>
                </a:solidFill>
              </a:rPr>
              <a:t>New subjects </a:t>
            </a:r>
            <a:endParaRPr>
              <a:solidFill>
                <a:srgbClr val="93C47D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98</Words>
  <Application>Microsoft Office PowerPoint</Application>
  <PresentationFormat>On-screen Show (16:9)</PresentationFormat>
  <Paragraphs>126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Alfa Slab One</vt:lpstr>
      <vt:lpstr>Proxima Nova</vt:lpstr>
      <vt:lpstr>Arial</vt:lpstr>
      <vt:lpstr>Simple Light</vt:lpstr>
      <vt:lpstr>Gameday</vt:lpstr>
      <vt:lpstr>Where can my  favourite subject   take me?</vt:lpstr>
      <vt:lpstr>PowerPoint Presentation</vt:lpstr>
      <vt:lpstr>School subjects </vt:lpstr>
      <vt:lpstr>New subjects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can my  favourite subject   take me?</dc:title>
  <dc:creator>Robert Hughes</dc:creator>
  <cp:lastModifiedBy>Bob Hughes</cp:lastModifiedBy>
  <cp:revision>1</cp:revision>
  <dcterms:modified xsi:type="dcterms:W3CDTF">2020-02-27T17:47:03Z</dcterms:modified>
</cp:coreProperties>
</file>